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51B18-4E96-4948-A71F-5CB094A7994A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E7E7F-F776-401A-9517-FDC3EEB6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5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E7E7F-F776-401A-9517-FDC3EEB6AF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7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8001000" cy="2895600"/>
          </a:xfrm>
        </p:spPr>
        <p:txBody>
          <a:bodyPr>
            <a:normAutofit lnSpcReduction="10000"/>
          </a:bodyPr>
          <a:lstStyle/>
          <a:p>
            <a:r>
              <a:rPr lang="en-US" sz="4800" i="1" dirty="0" smtClean="0"/>
              <a:t>Many Trades Assist Rural Colonial Virginians</a:t>
            </a:r>
            <a:endParaRPr lang="en-US" sz="48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Vocabulary Words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5419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382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metropolitan (adjective)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839200" cy="50292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Greensboro, with its government buildings, businesses, and theaters, can be considered a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area.  </a:t>
            </a:r>
            <a:endParaRPr lang="en-US" sz="2800" b="1" dirty="0"/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The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streets of New York City are usually filled with people.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Let’s move away from this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area and into the forest.  </a:t>
            </a:r>
          </a:p>
          <a:p>
            <a:pPr marL="742950" indent="-742950">
              <a:buFont typeface="+mj-lt"/>
              <a:buAutoNum type="arabicPeriod"/>
            </a:pPr>
            <a:endParaRPr lang="en-US" sz="2800" b="1" dirty="0"/>
          </a:p>
          <a:p>
            <a:pPr marL="0" indent="0">
              <a:buNone/>
            </a:pPr>
            <a:r>
              <a:rPr lang="en-US" sz="2800" b="1" u="sng" dirty="0" smtClean="0"/>
              <a:t>Definition</a:t>
            </a:r>
            <a:r>
              <a:rPr lang="en-US" sz="2800" b="1" dirty="0" smtClean="0"/>
              <a:t>:  relating to a large or important city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56627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</TotalTime>
  <Words>66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Vocabulary Words </vt:lpstr>
      <vt:lpstr>metropolitan (adjective)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Words</dc:title>
  <dc:creator>Terra Crain</dc:creator>
  <cp:lastModifiedBy>Classroom</cp:lastModifiedBy>
  <cp:revision>3</cp:revision>
  <dcterms:created xsi:type="dcterms:W3CDTF">2012-07-19T14:38:20Z</dcterms:created>
  <dcterms:modified xsi:type="dcterms:W3CDTF">2012-07-19T15:29:45Z</dcterms:modified>
</cp:coreProperties>
</file>